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77" r:id="rId4"/>
    <p:sldId id="278" r:id="rId5"/>
    <p:sldId id="279" r:id="rId6"/>
    <p:sldId id="281" r:id="rId7"/>
    <p:sldId id="280" r:id="rId8"/>
    <p:sldId id="261" r:id="rId9"/>
    <p:sldId id="260" r:id="rId10"/>
    <p:sldId id="259" r:id="rId11"/>
    <p:sldId id="258" r:id="rId12"/>
    <p:sldId id="257"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2" y="10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0.294"/>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1.791"/>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6/4/2021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24</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6/4/2021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6/4/2021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25.png"/><Relationship Id="rId7" Type="http://schemas.openxmlformats.org/officeDocument/2006/relationships/image" Target="../media/image31.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customXml" Target="../ink/ink1.xml"/><Relationship Id="rId5"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7000CE-50FE-4D89-AFC2-6BE66F37E03C}"/>
              </a:ext>
            </a:extLst>
          </p:cNvPr>
          <p:cNvPicPr>
            <a:picLocks noChangeAspect="1"/>
          </p:cNvPicPr>
          <p:nvPr/>
        </p:nvPicPr>
        <p:blipFill>
          <a:blip r:embed="rId2"/>
          <a:stretch>
            <a:fillRect/>
          </a:stretch>
        </p:blipFill>
        <p:spPr>
          <a:xfrm>
            <a:off x="2850332" y="66650"/>
            <a:ext cx="6491335" cy="6724699"/>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62CCF028-8EAF-41E8-9F95-263525EC5DF8}"/>
              </a:ext>
            </a:extLst>
          </p:cNvPr>
          <p:cNvGrpSpPr/>
          <p:nvPr/>
        </p:nvGrpSpPr>
        <p:grpSpPr>
          <a:xfrm>
            <a:off x="1473155" y="0"/>
            <a:ext cx="9798566" cy="6719095"/>
            <a:chOff x="1473155" y="0"/>
            <a:chExt cx="9798566" cy="6719095"/>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2"/>
            <a:srcRect r="75265"/>
            <a:stretch/>
          </p:blipFill>
          <p:spPr>
            <a:xfrm>
              <a:off x="1478860"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3"/>
            <a:stretch>
              <a:fillRect/>
            </a:stretch>
          </p:blipFill>
          <p:spPr>
            <a:xfrm>
              <a:off x="8061305" y="4131934"/>
              <a:ext cx="3210416" cy="258716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4"/>
            <a:stretch>
              <a:fillRect/>
            </a:stretch>
          </p:blipFill>
          <p:spPr>
            <a:xfrm>
              <a:off x="3787941"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2"/>
            <a:srcRect t="92402" r="75265"/>
            <a:stretch/>
          </p:blipFill>
          <p:spPr>
            <a:xfrm>
              <a:off x="1481799"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2"/>
            <a:srcRect t="92402" r="75265"/>
            <a:stretch/>
          </p:blipFill>
          <p:spPr>
            <a:xfrm>
              <a:off x="1481799"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1473155"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1473155"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1544303"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1544303" y="5614734"/>
              <a:ext cx="1154483" cy="246221"/>
            </a:xfrm>
            <a:prstGeom prst="rect">
              <a:avLst/>
            </a:prstGeom>
            <a:noFill/>
          </p:spPr>
          <p:txBody>
            <a:bodyPr wrap="none" rtlCol="0">
              <a:spAutoFit/>
            </a:bodyPr>
            <a:lstStyle/>
            <a:p>
              <a:r>
                <a:rPr lang="en-SG" sz="1000" dirty="0"/>
                <a:t>Industry Migration</a:t>
              </a:r>
            </a:p>
          </p:txBody>
        </p:sp>
        <p:pic>
          <p:nvPicPr>
            <p:cNvPr id="12" name="Picture 11">
              <a:extLst>
                <a:ext uri="{FF2B5EF4-FFF2-40B4-BE49-F238E27FC236}">
                  <a16:creationId xmlns:a16="http://schemas.microsoft.com/office/drawing/2014/main" id="{7B47D1DD-7F81-466F-8615-C6C260FB51DE}"/>
                </a:ext>
              </a:extLst>
            </p:cNvPr>
            <p:cNvPicPr>
              <a:picLocks noChangeAspect="1"/>
            </p:cNvPicPr>
            <p:nvPr/>
          </p:nvPicPr>
          <p:blipFill>
            <a:blip r:embed="rId5"/>
            <a:stretch>
              <a:fillRect/>
            </a:stretch>
          </p:blipFill>
          <p:spPr>
            <a:xfrm>
              <a:off x="3787941" y="4200115"/>
              <a:ext cx="4361106" cy="2201692"/>
            </a:xfrm>
            <a:prstGeom prst="rect">
              <a:avLst/>
            </a:prstGeom>
          </p:spPr>
        </p:pic>
        <p:grpSp>
          <p:nvGrpSpPr>
            <p:cNvPr id="21" name="Group 20">
              <a:extLst>
                <a:ext uri="{FF2B5EF4-FFF2-40B4-BE49-F238E27FC236}">
                  <a16:creationId xmlns:a16="http://schemas.microsoft.com/office/drawing/2014/main" id="{FF5C63C2-EA65-4A62-8867-6F5198DCCEEF}"/>
                </a:ext>
              </a:extLst>
            </p:cNvPr>
            <p:cNvGrpSpPr/>
            <p:nvPr/>
          </p:nvGrpSpPr>
          <p:grpSpPr>
            <a:xfrm>
              <a:off x="7406583" y="4512816"/>
              <a:ext cx="449640" cy="291240"/>
              <a:chOff x="7406583" y="4512816"/>
              <a:chExt cx="449640" cy="291240"/>
            </a:xfrm>
          </p:grpSpPr>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E646A401-C5FB-4DB5-93DC-21B38ACC10C1}"/>
                      </a:ext>
                    </a:extLst>
                  </p14:cNvPr>
                  <p14:cNvContentPartPr/>
                  <p14:nvPr/>
                </p14:nvContentPartPr>
                <p14:xfrm>
                  <a:off x="7406583" y="4561056"/>
                  <a:ext cx="204480" cy="173880"/>
                </p14:xfrm>
              </p:contentPart>
            </mc:Choice>
            <mc:Fallback>
              <p:pic>
                <p:nvPicPr>
                  <p:cNvPr id="19" name="Ink 18">
                    <a:extLst>
                      <a:ext uri="{FF2B5EF4-FFF2-40B4-BE49-F238E27FC236}">
                        <a16:creationId xmlns:a16="http://schemas.microsoft.com/office/drawing/2014/main" id="{E646A401-C5FB-4DB5-93DC-21B38ACC10C1}"/>
                      </a:ext>
                    </a:extLst>
                  </p:cNvPr>
                  <p:cNvPicPr/>
                  <p:nvPr/>
                </p:nvPicPr>
                <p:blipFill>
                  <a:blip r:embed="rId7"/>
                  <a:stretch>
                    <a:fillRect/>
                  </a:stretch>
                </p:blipFill>
                <p:spPr>
                  <a:xfrm>
                    <a:off x="7397943" y="4552056"/>
                    <a:ext cx="222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A8C3213A-D063-4703-ABD8-C539A372EAD8}"/>
                      </a:ext>
                    </a:extLst>
                  </p14:cNvPr>
                  <p14:cNvContentPartPr/>
                  <p14:nvPr/>
                </p14:nvContentPartPr>
                <p14:xfrm>
                  <a:off x="7654263" y="4512816"/>
                  <a:ext cx="201960" cy="291240"/>
                </p14:xfrm>
              </p:contentPart>
            </mc:Choice>
            <mc:Fallback>
              <p:pic>
                <p:nvPicPr>
                  <p:cNvPr id="20" name="Ink 19">
                    <a:extLst>
                      <a:ext uri="{FF2B5EF4-FFF2-40B4-BE49-F238E27FC236}">
                        <a16:creationId xmlns:a16="http://schemas.microsoft.com/office/drawing/2014/main" id="{A8C3213A-D063-4703-ABD8-C539A372EAD8}"/>
                      </a:ext>
                    </a:extLst>
                  </p:cNvPr>
                  <p:cNvPicPr/>
                  <p:nvPr/>
                </p:nvPicPr>
                <p:blipFill>
                  <a:blip r:embed="rId9"/>
                  <a:stretch>
                    <a:fillRect/>
                  </a:stretch>
                </p:blipFill>
                <p:spPr>
                  <a:xfrm>
                    <a:off x="7645623" y="4503816"/>
                    <a:ext cx="219600" cy="308880"/>
                  </a:xfrm>
                  <a:prstGeom prst="rect">
                    <a:avLst/>
                  </a:prstGeom>
                </p:spPr>
              </p:pic>
            </mc:Fallback>
          </mc:AlternateContent>
        </p:grpSp>
      </p:grpSp>
    </p:spTree>
    <p:extLst>
      <p:ext uri="{BB962C8B-B14F-4D97-AF65-F5344CB8AC3E}">
        <p14:creationId xmlns:p14="http://schemas.microsoft.com/office/powerpoint/2010/main" val="365298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5A859-898D-48F1-B2B0-FFC3B0485149}"/>
              </a:ext>
            </a:extLst>
          </p:cNvPr>
          <p:cNvPicPr>
            <a:picLocks noChangeAspect="1"/>
          </p:cNvPicPr>
          <p:nvPr/>
        </p:nvPicPr>
        <p:blipFill>
          <a:blip r:embed="rId2"/>
          <a:stretch>
            <a:fillRect/>
          </a:stretch>
        </p:blipFill>
        <p:spPr>
          <a:xfrm>
            <a:off x="792917" y="442890"/>
            <a:ext cx="10606165" cy="5972219"/>
          </a:xfrm>
          <a:prstGeom prst="rect">
            <a:avLst/>
          </a:prstGeom>
        </p:spPr>
      </p:pic>
    </p:spTree>
    <p:extLst>
      <p:ext uri="{BB962C8B-B14F-4D97-AF65-F5344CB8AC3E}">
        <p14:creationId xmlns:p14="http://schemas.microsoft.com/office/powerpoint/2010/main" val="7923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489</Words>
  <Application>Microsoft Office PowerPoint</Application>
  <PresentationFormat>Widescreen</PresentationFormat>
  <Paragraphs>42</Paragraphs>
  <Slides>26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25</cp:revision>
  <dcterms:created xsi:type="dcterms:W3CDTF">2021-03-30T14:55:33Z</dcterms:created>
  <dcterms:modified xsi:type="dcterms:W3CDTF">2021-04-06T09:36:57Z</dcterms:modified>
</cp:coreProperties>
</file>